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CC0099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B37AF-2C43-42C6-BCEF-013643A974B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CEA7E-BF81-44B6-90D8-937ED75CF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83E0FC-2C99-4D3A-9B4F-55A328A04C17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0CDB7C-ADB7-44FC-8529-280D96093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тарыйСтол\ЦИРК\Yandex\2023-03-27-12-00-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14356"/>
            <a:ext cx="5943616" cy="59436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71670" y="857232"/>
            <a:ext cx="5072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 ЦИРК,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ЦИРК, </a:t>
            </a:r>
          </a:p>
          <a:p>
            <a:pPr algn="r"/>
            <a:r>
              <a:rPr lang="ru-RU" sz="3600" b="1" dirty="0" smtClean="0">
                <a:solidFill>
                  <a:srgbClr val="FFFF00"/>
                </a:solidFill>
              </a:rPr>
              <a:t>ЦИРК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85728"/>
            <a:ext cx="8458200" cy="64294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АРЕНА ЦИРКА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СтарыйСтол\ЦИРК\Yandex\2023-03-29-19-49-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948634" cy="530167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01033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36685" y="3244334"/>
            <a:ext cx="207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1430"/>
                <a:solidFill>
                  <a:srgbClr val="5625A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«Въезд запрещён»</a:t>
            </a:r>
            <a:endParaRPr lang="ru-RU" b="1" dirty="0">
              <a:ln w="11430"/>
              <a:solidFill>
                <a:srgbClr val="5625A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СтарыйСтол\ЦИРК\цирк\2023-03-27-12-01-4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14422"/>
            <a:ext cx="372904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СтарыйСтол\ЦИРК\цирк\2023-03-27-12-04-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714356"/>
            <a:ext cx="3838110" cy="511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285728"/>
            <a:ext cx="32861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АКРОБАТЫ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тарыйСтол\ЦИРК\Yandex\2023-03-27-12-07-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371477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СтарыйСтол\ЦИРК\Yandex\2023-03-27-12-06-3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736"/>
            <a:ext cx="407196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428604"/>
            <a:ext cx="64294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ДРЕССИРОВЩИКИ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тарыйСтол\ЦИРК\цирк\2023-03-27-12-03-4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41434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СтарыйСтол\ЦИРК\цирк\2023-03-27-12-02-5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214422"/>
            <a:ext cx="378621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1538" y="428604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9900"/>
                </a:solidFill>
              </a:rPr>
              <a:t>ЦИРКОВЫЕ ЛОШАДКИ</a:t>
            </a:r>
            <a:endParaRPr lang="ru-RU" sz="36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тарыйСтол\ЦИРК\цирк\2023-03-27-12-01-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421484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СтарыйСтол\ЦИРК\цирк\2023-03-27-12-02-3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857364"/>
            <a:ext cx="407196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428604"/>
            <a:ext cx="6429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ДРЕССИРОВАННЫЕ СЛОНЫ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СтарыйСтол\ЦИРК\цирк\2023-03-27-12-02-2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643050"/>
            <a:ext cx="392909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СтарыйСтол\ЦИРК\Yandex\2023-03-29-19-45-3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3704003" cy="261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714580" y="50004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0099"/>
                </a:solidFill>
              </a:rPr>
              <a:t>КЛОУНЫ</a:t>
            </a:r>
            <a:endParaRPr lang="ru-RU" sz="3600" b="1" dirty="0">
              <a:solidFill>
                <a:srgbClr val="CC0099"/>
              </a:solidFill>
            </a:endParaRPr>
          </a:p>
        </p:txBody>
      </p:sp>
      <p:pic>
        <p:nvPicPr>
          <p:cNvPr id="6" name="Рисунок 5" descr="D:\СтарыйСтол\ЦИРК\Yandex\2023-03-29-19-42-5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000372"/>
            <a:ext cx="2786082" cy="360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500042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6666"/>
                </a:solidFill>
              </a:rPr>
              <a:t>ЦИРК ЛЮБЯТ ВСЕ</a:t>
            </a:r>
            <a:endParaRPr lang="ru-RU" sz="3600" b="1" dirty="0">
              <a:solidFill>
                <a:srgbClr val="006666"/>
              </a:solidFill>
            </a:endParaRPr>
          </a:p>
        </p:txBody>
      </p:sp>
      <p:pic>
        <p:nvPicPr>
          <p:cNvPr id="4" name="Рисунок 3" descr="D:\СтарыйСтол\ЦИРК\Yandex\2023-03-29-19-47-05.jpg"/>
          <p:cNvPicPr/>
          <p:nvPr/>
        </p:nvPicPr>
        <p:blipFill>
          <a:blip r:embed="rId2" cstate="print"/>
          <a:srcRect l="23127" b="8293"/>
          <a:stretch>
            <a:fillRect/>
          </a:stretch>
        </p:blipFill>
        <p:spPr bwMode="auto">
          <a:xfrm>
            <a:off x="4429124" y="3071810"/>
            <a:ext cx="4495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СтарыйСтол\ЦИРК\Yandex\2023-03-29-19-47-33.jpg"/>
          <p:cNvPicPr>
            <a:picLocks noChangeAspect="1" noChangeArrowheads="1"/>
          </p:cNvPicPr>
          <p:nvPr/>
        </p:nvPicPr>
        <p:blipFill>
          <a:blip r:embed="rId3"/>
          <a:srcRect l="4062" t="8750" r="5937" b="11250"/>
          <a:stretch>
            <a:fillRect/>
          </a:stretch>
        </p:blipFill>
        <p:spPr bwMode="auto">
          <a:xfrm>
            <a:off x="357158" y="1285860"/>
            <a:ext cx="4286280" cy="2857520"/>
          </a:xfrm>
          <a:prstGeom prst="rect">
            <a:avLst/>
          </a:prstGeom>
          <a:noFill/>
        </p:spPr>
      </p:pic>
      <p:pic>
        <p:nvPicPr>
          <p:cNvPr id="6" name="Рисунок 5" descr="J:\Мои документы\Мои рисунки\новое\97fc15540d5b.jpg"/>
          <p:cNvPicPr/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8127"/>
          <a:stretch>
            <a:fillRect/>
          </a:stretch>
        </p:blipFill>
        <p:spPr bwMode="auto">
          <a:xfrm>
            <a:off x="1285852" y="4143380"/>
            <a:ext cx="192882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e05376fa5c38.gif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500042"/>
            <a:ext cx="176476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</TotalTime>
  <Words>22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2023-04-26T04:41:36Z</dcterms:created>
  <dcterms:modified xsi:type="dcterms:W3CDTF">2023-04-26T05:14:46Z</dcterms:modified>
</cp:coreProperties>
</file>